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3616-B0E8-D068-8F2E-BC3CD99A0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D6B19-415D-1E0D-ACE9-D568EB049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304A-6F71-0A6E-79A8-FA30FDF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5195D-F90C-7D91-CCA2-7C10F83B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6A3F-65A6-2BB2-6750-47BBD930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3E22-41F9-03DC-A1AE-3BDBE6E5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42891-5531-E363-6B53-46482B26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DB3CE-9379-A20D-06BB-A8A3101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83E3-A4D3-4272-AEF1-F43676D6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AA49-C909-EE5E-3C3F-27133475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1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16D99-39D9-0F81-C381-7BC84CA5C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3DFB6-EB00-9B46-7E23-84B31EE68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4C5C-2375-7C35-10A4-62AE91C7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F4935-945C-AC9E-9FE7-75B4320A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4F792-DD1C-5545-9A26-424D36E9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7F3C-5C48-6CB2-494D-7535982D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A9ED-4584-9EC4-D98D-20DEC360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D6350-64BC-A83C-0435-9CBEBD05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C7ECC-998D-4C2A-A45F-EB4504D8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563B-88A1-97BF-8311-305FCE76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9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4FC7-44DA-1A7C-0F7E-F8CBBBEE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B1FB7-2052-9295-944D-80405278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69792-E9BB-730D-995A-7AA31D1A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A7FC-4B49-E8DF-150B-CC641348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6157E-32B4-E871-C600-7F992A1A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49A7-0FC3-CFE0-2355-59611B22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3AE5-197C-A77F-D76F-994281289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32FA7-AF15-6D3C-D5B5-7F7AB1CA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DF7D0-BD12-1EEA-196F-CC2F4B2A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E20FD-6443-4454-02EB-C1070152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9D588-38F7-6855-A744-ABE35BAA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5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4846-0048-4CF3-1DC1-E833ECD6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DC4EB-569C-63CC-FDF8-D5C992F1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F80D1-2D6F-89E5-4CD0-4993DE8C3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BCA05-5B21-2DC3-6B30-88F766881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3DB9-C5DC-E45F-7B01-BF301BEDE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CFA10-C6B7-E548-1763-180D5CE1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D1E28-57AB-4C9A-691B-2CD80A85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03B26-6530-6751-FA87-14994A65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9B3D-87C7-DDFE-B93F-81E79F9A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25939-33A0-E9BE-1659-F9CB7994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9D779-B1D1-EA28-38B6-BA7C9018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12B0A-C365-2779-E76E-09D98620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50240-FB48-65D5-5402-33A71D0D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58416-CFC0-0122-11D5-840FA6A2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B848B-9CA7-7354-8E93-E899F42B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BFD7-8D70-F890-37E5-D34C582C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DA3A-80F0-F10C-B983-5954DA6F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0AC43-4C2F-9C54-0EEC-BED9291AB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4E92E-6EF9-E770-1470-3BD47FF2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1033B-06D0-40FA-9178-61A9EE94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1FBD6-4002-0940-1BA0-B42A965D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6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6276-D41C-B47D-A579-B927F825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B0C30-3718-0A48-2ED1-AA2E864AA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5EE86-0788-CA8F-85B3-886A62BCF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026D1-A937-3653-E929-1627C3A1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4A7E1-F976-3A06-F16C-1C3FAD7F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97685-A1D0-FA6C-976E-B90D2B8F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1E03EC-2DC6-807C-92CD-B0A00EAA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0B095-7353-041E-0EE0-FBDBB67C1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6D9D0-C230-C90A-3B4B-7E43AD994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80F94-0C18-44AB-B8FE-308614D14C8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B488-12E9-600F-FAA9-117334184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F98F8-309F-14B3-688C-B6A29E03A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9E9E3-548F-4D89-A057-FB1A66F4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d's eye view of a house&#10;&#10;AI-generated content may be incorrect.">
            <a:extLst>
              <a:ext uri="{FF2B5EF4-FFF2-40B4-BE49-F238E27FC236}">
                <a16:creationId xmlns:a16="http://schemas.microsoft.com/office/drawing/2014/main" id="{7BB22D35-49C1-D54C-F370-38CD2DEF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7" y="814522"/>
            <a:ext cx="8186925" cy="54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dirt road&#10;&#10;AI-generated content may be incorrect.">
            <a:extLst>
              <a:ext uri="{FF2B5EF4-FFF2-40B4-BE49-F238E27FC236}">
                <a16:creationId xmlns:a16="http://schemas.microsoft.com/office/drawing/2014/main" id="{EF2197D3-18A4-CC3E-1C06-CB73BF79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06" y="839652"/>
            <a:ext cx="9270790" cy="51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lawn&#10;&#10;AI-generated content may be incorrect.">
            <a:extLst>
              <a:ext uri="{FF2B5EF4-FFF2-40B4-BE49-F238E27FC236}">
                <a16:creationId xmlns:a16="http://schemas.microsoft.com/office/drawing/2014/main" id="{1E0DE8BC-02A4-3F95-E0ED-B6926418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852487"/>
            <a:ext cx="90582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Alicia Deschepper</dc:creator>
  <cp:lastModifiedBy>Alicia Deschepper</cp:lastModifiedBy>
  <cp:revision>1</cp:revision>
  <dcterms:created xsi:type="dcterms:W3CDTF">2025-05-14T20:30:38Z</dcterms:created>
  <dcterms:modified xsi:type="dcterms:W3CDTF">2025-05-14T20:34:24Z</dcterms:modified>
</cp:coreProperties>
</file>