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D7F6-8D1F-8B6C-AA4B-485110396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7A3C1-9D93-BBE8-EC79-33B808B93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03760-25E6-C3F0-8AAF-8909ED223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688E-A8EA-416B-857A-AE3DD9A92C1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6CF87-7614-149D-F4C3-69B6DD3C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94CCE-A54D-7DD6-7474-42AA7297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7C-D483-4E5F-8AE1-389BA472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1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6516-FEC7-8C1C-A449-46739C474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0A5FB-B8FD-B2F4-A6E2-3DCC8245B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EC1C5-4A81-121B-6613-B39CEF32B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688E-A8EA-416B-857A-AE3DD9A92C1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36384-D986-518B-9216-70A39F82E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DE37C-A042-1670-E0B8-5F95DEF58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7C-D483-4E5F-8AE1-389BA472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0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C8EF17-A64A-7AF4-6B2F-DAD293FF5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C36956-5BD7-6CDF-FB80-C3C034EA5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CD50F-7D4E-7433-9D2B-8ED3A966B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688E-A8EA-416B-857A-AE3DD9A92C1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E052B-371B-B218-951C-182D226D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159DD-FC0C-DD55-E4A1-2CDE00AD8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7C-D483-4E5F-8AE1-389BA472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5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9D568-2B4B-3DC9-DAE6-FEB4E6441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506FC-0367-F01F-E319-6B5D0A7E2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5FDB7-654E-EE68-7F87-D67669AEF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688E-A8EA-416B-857A-AE3DD9A92C1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2AF9D-A0BB-5239-A4D3-EC8B68F3A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361A6-0CD9-6CEA-263A-4F374FC4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7C-D483-4E5F-8AE1-389BA472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3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50BB-D0AE-61C8-BEF9-5F75252B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279A1-12A7-3817-18B5-B56B05830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7BB13-2711-9E86-70A1-2AFAEC0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688E-A8EA-416B-857A-AE3DD9A92C1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D102A-1A0E-B30A-29C5-4175D3820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70DE1-16A2-F33F-EA32-B37E17293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7C-D483-4E5F-8AE1-389BA472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2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3F4E4-842B-4AC3-4A33-329CD70DF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DA53B-1C0E-9703-68A6-B0C187859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2CB65-F20C-BDCB-0FE7-1E5B1A19D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E6C98-52EA-03E6-AEF6-6321133AB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688E-A8EA-416B-857A-AE3DD9A92C1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26F75-4E88-149F-C33D-F2CF45378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5F93A-7D0D-E851-1ABA-7686896F0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7C-D483-4E5F-8AE1-389BA472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4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685B2-969B-F9AE-9B6D-DE8199470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A0882-9865-9C44-B569-27B4887B4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E5401-F3D3-1F34-0904-F4EAFA1E8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CB1C22-72A1-D3FE-4C36-0BECD36F0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4EE9CE-F257-E4AE-0754-146796062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2BBFB7-97EB-38E9-BE7E-219098857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688E-A8EA-416B-857A-AE3DD9A92C1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69CE02-4137-4650-A47A-408EB3133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704ED-A5DC-DFAC-1403-1E361AE0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7C-D483-4E5F-8AE1-389BA472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0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357B5-6725-9764-C90D-7AFFC807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BC2EE-9892-CD41-D653-C1C275CE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688E-A8EA-416B-857A-AE3DD9A92C1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96CDA-E8CF-0606-3CFB-B6C75A3A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1A384-1544-7758-E2E3-FA9CFAD3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7C-D483-4E5F-8AE1-389BA472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8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13A0AE-82DB-1BDD-52E0-6EAA74689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688E-A8EA-416B-857A-AE3DD9A92C1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6A47B9-0E06-4169-2EFA-E75F66F9E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954DB-C9ED-6AAA-15F7-DDBD103D5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7C-D483-4E5F-8AE1-389BA472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3865A-444B-0390-05E8-7960828D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C5138-B9A1-B95E-304A-4F9E2C968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9E5E7-0770-B148-3F54-0FB66D6BE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0BC23-C162-744B-43DD-F3BDB379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688E-A8EA-416B-857A-AE3DD9A92C1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5BEE1-63F5-B4EE-C003-CF7495553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0F0E1-16BA-5022-EDFD-01AA00B5B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7C-D483-4E5F-8AE1-389BA472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5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8D44D-CC06-387E-5509-EB4416C4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D3FD19-5278-7EFE-2C89-A04CA1CD9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D2389-D083-3DCB-B320-ED435D29D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CF041-7F63-D7BB-4C72-859872E8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688E-A8EA-416B-857A-AE3DD9A92C1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83281-7A3B-E31F-8185-2F8E5DB24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A68AA-7942-FCB9-7256-CA91E3BE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27C-D483-4E5F-8AE1-389BA472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3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CA6D17-417F-5F52-733F-1DDC8E4F6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5182A-99AF-E4F0-8C0E-D1A4DB9FF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FA238-166E-A906-B4A9-804E16ACBC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8A688E-A8EA-416B-857A-AE3DD9A92C1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F0B86-8EA7-AF13-C48A-29A5048AF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6F2B6-7372-4757-1AA2-542EF715D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ECA27C-D483-4E5F-8AE1-389BA472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5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erial view of a farm">
            <a:extLst>
              <a:ext uri="{FF2B5EF4-FFF2-40B4-BE49-F238E27FC236}">
                <a16:creationId xmlns:a16="http://schemas.microsoft.com/office/drawing/2014/main" id="{FD78AFAC-6DA0-D0EE-7EC0-891074994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78" y="1004549"/>
            <a:ext cx="8011643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1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92DAB4-AE40-55B1-F433-215026608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80" y="165370"/>
            <a:ext cx="5689520" cy="40856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6CDF65-CAC2-DEA2-7521-F3B5A3625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91637"/>
            <a:ext cx="5689521" cy="410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3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aerial view of land with red squares&#10;&#10;AI-generated content may be incorrect.">
            <a:extLst>
              <a:ext uri="{FF2B5EF4-FFF2-40B4-BE49-F238E27FC236}">
                <a16:creationId xmlns:a16="http://schemas.microsoft.com/office/drawing/2014/main" id="{C0BB688C-FFC8-E196-C590-6554CC57B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65" y="705196"/>
            <a:ext cx="7000470" cy="544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61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Alicia Deschepper</dc:creator>
  <cp:lastModifiedBy>Alicia Deschepper</cp:lastModifiedBy>
  <cp:revision>1</cp:revision>
  <dcterms:created xsi:type="dcterms:W3CDTF">2025-05-14T20:06:20Z</dcterms:created>
  <dcterms:modified xsi:type="dcterms:W3CDTF">2025-05-14T20:13:15Z</dcterms:modified>
</cp:coreProperties>
</file>